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2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474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362746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036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02462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059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67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7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8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26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4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6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8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7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9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44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4955" y="1583139"/>
            <a:ext cx="10131744" cy="2784145"/>
          </a:xfrm>
        </p:spPr>
        <p:txBody>
          <a:bodyPr/>
          <a:lstStyle/>
          <a:p>
            <a:r>
              <a:rPr lang="fr-FR" dirty="0" smtClean="0"/>
              <a:t>Bonjour tout le monde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472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">
        <p14:reveal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0778" y="3244059"/>
            <a:ext cx="7985676" cy="1010322"/>
          </a:xfrm>
        </p:spPr>
        <p:txBody>
          <a:bodyPr/>
          <a:lstStyle/>
          <a:p>
            <a:r>
              <a:rPr lang="fr-FR" sz="4800" dirty="0" smtClean="0"/>
              <a:t>Vous êtes </a:t>
            </a:r>
            <a:r>
              <a:rPr lang="fr-FR" sz="4400" dirty="0" smtClean="0"/>
              <a:t>invités</a:t>
            </a:r>
            <a:r>
              <a:rPr lang="fr-FR" sz="4800" dirty="0" smtClean="0"/>
              <a:t> par le </a:t>
            </a:r>
            <a:endParaRPr lang="fr-FR" sz="4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79" y="2281392"/>
            <a:ext cx="3597104" cy="19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8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1000">
        <p14:glitter pattern="hexagon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2209" y="1845420"/>
            <a:ext cx="9404723" cy="1400530"/>
          </a:xfrm>
        </p:spPr>
        <p:txBody>
          <a:bodyPr/>
          <a:lstStyle/>
          <a:p>
            <a:pPr algn="ctr"/>
            <a:r>
              <a:rPr lang="fr-FR" dirty="0" smtClean="0"/>
              <a:t>Dans un Master Class qu’il organise sur Excel des entreprises 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082209" y="370151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/>
              <a:t>Ce 27 Mai 2023 de 12h00 à 17h00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0440067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1871" y="2140841"/>
            <a:ext cx="9756213" cy="1400530"/>
          </a:xfrm>
        </p:spPr>
        <p:txBody>
          <a:bodyPr/>
          <a:lstStyle/>
          <a:p>
            <a:pPr algn="ctr"/>
            <a:r>
              <a:rPr lang="fr-FR" sz="4000" dirty="0" smtClean="0"/>
              <a:t>Sur l’avenue de La Science à l’ISPT-KIN</a:t>
            </a:r>
            <a:br>
              <a:rPr lang="fr-FR" sz="4000" dirty="0" smtClean="0"/>
            </a:br>
            <a:r>
              <a:rPr lang="fr-FR" sz="4000" dirty="0" smtClean="0"/>
              <a:t>Réf: ITI Gombe</a:t>
            </a:r>
            <a:endParaRPr lang="fr-FR" sz="4000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011870" y="4037879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dirty="0" smtClean="0"/>
              <a:t>Pour 1 Jour Seulement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24186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:dissolve/>
      </p:transition>
    </mc:Choice>
    <mc:Fallback>
      <p:transition spd="slow" advClick="0" advTm="2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5428" y="1901690"/>
            <a:ext cx="9404723" cy="1400530"/>
          </a:xfrm>
        </p:spPr>
        <p:txBody>
          <a:bodyPr/>
          <a:lstStyle/>
          <a:p>
            <a:pPr algn="ctr"/>
            <a:r>
              <a:rPr lang="fr-FR" dirty="0" smtClean="0"/>
              <a:t>0$ Inscription|6$ Participation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1185303" y="358036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/>
              <a:t>Tutoriels +Syllabus Offerts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5958678"/>
      </p:ext>
    </p:extLst>
  </p:cSld>
  <p:clrMapOvr>
    <a:masterClrMapping/>
  </p:clrMapOvr>
  <p:transition spd="slow" advClick="0" advTm="1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4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9495" y="1912241"/>
            <a:ext cx="9404723" cy="155429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800" dirty="0" smtClean="0"/>
              <a:t>Inscrivez-vous à distance sur +243817767357</a:t>
            </a:r>
            <a:endParaRPr lang="fr-FR" sz="4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56" y="2689386"/>
            <a:ext cx="658788" cy="672141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1349494" y="4243676"/>
            <a:ext cx="9404723" cy="15542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800" dirty="0" smtClean="0"/>
              <a:t>Venez Nombreux ! ☺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4078048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">
        <p15:prstTrans prst="curtains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26" y="334851"/>
            <a:ext cx="4197142" cy="5936925"/>
          </a:xfrm>
          <a:prstGeom prst="rect">
            <a:avLst/>
          </a:prstGeom>
        </p:spPr>
      </p:pic>
      <p:sp>
        <p:nvSpPr>
          <p:cNvPr id="4" name="Triangle isocèle 3"/>
          <p:cNvSpPr/>
          <p:nvPr/>
        </p:nvSpPr>
        <p:spPr>
          <a:xfrm rot="19821695">
            <a:off x="1390918" y="2021983"/>
            <a:ext cx="1815921" cy="1146220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/>
          <p:cNvSpPr/>
          <p:nvPr/>
        </p:nvSpPr>
        <p:spPr>
          <a:xfrm rot="16835632">
            <a:off x="1390917" y="3278090"/>
            <a:ext cx="1815921" cy="114622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isocèle 5"/>
          <p:cNvSpPr/>
          <p:nvPr/>
        </p:nvSpPr>
        <p:spPr>
          <a:xfrm rot="19821695">
            <a:off x="8860665" y="1918952"/>
            <a:ext cx="1815921" cy="1146220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isocèle 6"/>
          <p:cNvSpPr/>
          <p:nvPr/>
        </p:nvSpPr>
        <p:spPr>
          <a:xfrm rot="16835632">
            <a:off x="9041312" y="3278089"/>
            <a:ext cx="1815921" cy="1146220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371462" y="6271776"/>
            <a:ext cx="546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Devenir Intelligent, n’est pas sorcier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9358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1000">
        <p15:prstTrans prst="curtains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237</TotalTime>
  <Words>63</Words>
  <Application>Microsoft Office PowerPoint</Application>
  <PresentationFormat>Grand écran</PresentationFormat>
  <Paragraphs>11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Brin</vt:lpstr>
      <vt:lpstr>Bonjour tout le monde</vt:lpstr>
      <vt:lpstr>Vous êtes invités par le </vt:lpstr>
      <vt:lpstr>Dans un Master Class qu’il organise sur Excel des entreprises </vt:lpstr>
      <vt:lpstr>Sur l’avenue de La Science à l’ISPT-KIN Réf: ITI Gombe</vt:lpstr>
      <vt:lpstr>0$ Inscription|6$ Participation</vt:lpstr>
      <vt:lpstr>Inscrivez-vous à distance sur +243817767357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Bonjour à tous</dc:title>
  <dc:creator>BADIDI KAZIMALI</dc:creator>
  <cp:lastModifiedBy>BADIDI KAZIMALI</cp:lastModifiedBy>
  <cp:revision>17</cp:revision>
  <dcterms:created xsi:type="dcterms:W3CDTF">2023-05-19T05:34:34Z</dcterms:created>
  <dcterms:modified xsi:type="dcterms:W3CDTF">2023-05-20T14:20:49Z</dcterms:modified>
</cp:coreProperties>
</file>